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Diving into a Prickly Situation: PISCO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07" y="3991623"/>
            <a:ext cx="2451803" cy="21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they do?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02" y="1904999"/>
            <a:ext cx="4077387" cy="40584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0" y="1905000"/>
            <a:ext cx="4100022" cy="40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Focus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42" y="2092410"/>
            <a:ext cx="5037666" cy="37782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93" y="2092411"/>
            <a:ext cx="5037666" cy="37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Target Feature: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75" y="3011428"/>
            <a:ext cx="3918763" cy="2964591"/>
          </a:xfrm>
        </p:spPr>
      </p:pic>
      <p:sp>
        <p:nvSpPr>
          <p:cNvPr id="6" name="Rectangle 5"/>
          <p:cNvSpPr/>
          <p:nvPr/>
        </p:nvSpPr>
        <p:spPr>
          <a:xfrm>
            <a:off x="815546" y="1873763"/>
            <a:ext cx="4794422" cy="8402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5546" y="1877442"/>
            <a:ext cx="4794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Strongylocentrotus</a:t>
            </a:r>
            <a:r>
              <a:rPr lang="en-US" sz="2400" dirty="0"/>
              <a:t> </a:t>
            </a:r>
            <a:r>
              <a:rPr lang="en-US" sz="2400" dirty="0" err="1"/>
              <a:t>purpuratus</a:t>
            </a:r>
            <a:endParaRPr lang="en-US" sz="2400" dirty="0"/>
          </a:p>
          <a:p>
            <a:r>
              <a:rPr lang="en-US" sz="2400" dirty="0"/>
              <a:t>(Purple Urchin)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12" y="1490327"/>
            <a:ext cx="5244011" cy="47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Comparisons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50" y="1574704"/>
            <a:ext cx="4674665" cy="4750882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90" y="1574704"/>
            <a:ext cx="4753595" cy="4831100"/>
          </a:xfrm>
        </p:spPr>
      </p:pic>
    </p:spTree>
    <p:extLst>
      <p:ext uri="{BB962C8B-B14F-4D97-AF65-F5344CB8AC3E}">
        <p14:creationId xmlns:p14="http://schemas.microsoft.com/office/powerpoint/2010/main" val="5379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AI help us predict population trends?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Can make sense of all the data</a:t>
            </a:r>
          </a:p>
          <a:p>
            <a:endParaRPr lang="en-US" sz="2400" dirty="0"/>
          </a:p>
          <a:p>
            <a:r>
              <a:rPr lang="en-US" sz="2400" dirty="0" smtClean="0"/>
              <a:t>Find correlations between features</a:t>
            </a:r>
          </a:p>
          <a:p>
            <a:endParaRPr lang="en-US" sz="2400" dirty="0"/>
          </a:p>
          <a:p>
            <a:r>
              <a:rPr lang="en-US" sz="2400" dirty="0" smtClean="0"/>
              <a:t>Help promote forward thinking and create strategies to </a:t>
            </a:r>
            <a:r>
              <a:rPr lang="en-US" sz="2400" dirty="0" smtClean="0"/>
              <a:t>assist preserving </a:t>
            </a:r>
            <a:r>
              <a:rPr lang="en-US" sz="2400" dirty="0" smtClean="0"/>
              <a:t>biodiversity</a:t>
            </a:r>
          </a:p>
        </p:txBody>
      </p:sp>
    </p:spTree>
    <p:extLst>
      <p:ext uri="{BB962C8B-B14F-4D97-AF65-F5344CB8AC3E}">
        <p14:creationId xmlns:p14="http://schemas.microsoft.com/office/powerpoint/2010/main" val="227495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Outcome: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the target feature a classifier: Present vs Non-present</a:t>
            </a:r>
          </a:p>
          <a:p>
            <a:endParaRPr lang="en-US" dirty="0"/>
          </a:p>
          <a:p>
            <a:r>
              <a:rPr lang="en-US" dirty="0" err="1" smtClean="0"/>
              <a:t>Xgboost</a:t>
            </a:r>
            <a:r>
              <a:rPr lang="en-US" dirty="0" smtClean="0"/>
              <a:t> Classifier is the best model</a:t>
            </a:r>
          </a:p>
          <a:p>
            <a:pPr lvl="1"/>
            <a:r>
              <a:rPr lang="en-US" dirty="0" smtClean="0"/>
              <a:t>Provided a 85% accuracy</a:t>
            </a:r>
          </a:p>
          <a:p>
            <a:endParaRPr lang="en-US" dirty="0"/>
          </a:p>
          <a:p>
            <a:r>
              <a:rPr lang="en-US" dirty="0" smtClean="0"/>
              <a:t>Continuing with biodiversity survey on SCUBA to monitor animals/algae populations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Conclusion/Recommendations: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Predictive Models for Science require LOTS of data</a:t>
            </a:r>
          </a:p>
          <a:p>
            <a:pPr lvl="1"/>
            <a:r>
              <a:rPr lang="en-US" dirty="0" smtClean="0"/>
              <a:t>Add features to the data set (Chemical levels, temperature, swell, etc.)</a:t>
            </a:r>
          </a:p>
          <a:p>
            <a:pPr indent="-285750"/>
            <a:endParaRPr lang="en-US" dirty="0" smtClean="0"/>
          </a:p>
          <a:p>
            <a:pPr indent="-285750"/>
            <a:r>
              <a:rPr lang="en-US" dirty="0" smtClean="0"/>
              <a:t>Supporting ‘Urchin Culling’ Events</a:t>
            </a:r>
          </a:p>
          <a:p>
            <a:pPr indent="-285750"/>
            <a:endParaRPr lang="en-US" dirty="0"/>
          </a:p>
          <a:p>
            <a:pPr indent="-285750"/>
            <a:r>
              <a:rPr lang="en-US" dirty="0" smtClean="0"/>
              <a:t>Supporting the urchins predators:</a:t>
            </a:r>
          </a:p>
          <a:p>
            <a:pPr lvl="1"/>
            <a:r>
              <a:rPr lang="en-US" dirty="0" err="1" smtClean="0"/>
              <a:t>Seastars</a:t>
            </a:r>
            <a:endParaRPr lang="en-US" dirty="0" smtClean="0"/>
          </a:p>
          <a:p>
            <a:pPr lvl="1"/>
            <a:r>
              <a:rPr lang="en-US" dirty="0" smtClean="0"/>
              <a:t>Otters</a:t>
            </a:r>
          </a:p>
          <a:p>
            <a:pPr lvl="1"/>
            <a:r>
              <a:rPr lang="en-US" dirty="0" smtClean="0"/>
              <a:t>CA </a:t>
            </a:r>
            <a:r>
              <a:rPr lang="en-US" smtClean="0"/>
              <a:t>Sheep Head</a:t>
            </a: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40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36" y="1614615"/>
            <a:ext cx="4936459" cy="4645127"/>
          </a:xfrm>
        </p:spPr>
      </p:pic>
    </p:spTree>
    <p:extLst>
      <p:ext uri="{BB962C8B-B14F-4D97-AF65-F5344CB8AC3E}">
        <p14:creationId xmlns:p14="http://schemas.microsoft.com/office/powerpoint/2010/main" val="7230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228</TotalTime>
  <Words>125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     Diving into a Prickly Situation: PISCO  </vt:lpstr>
      <vt:lpstr>What do they do?</vt:lpstr>
      <vt:lpstr>Data Focus</vt:lpstr>
      <vt:lpstr>Target Feature:</vt:lpstr>
      <vt:lpstr>Some Comparisons </vt:lpstr>
      <vt:lpstr>How can AI help us predict population trends?</vt:lpstr>
      <vt:lpstr>Overall Outcome: </vt:lpstr>
      <vt:lpstr>Conclusion/Recommendations:</vt:lpstr>
      <vt:lpstr>    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Diving into a Prickly Situation: PISCO</dc:title>
  <dc:creator>Dominic Rodricks</dc:creator>
  <cp:lastModifiedBy>Dominic Rodricks</cp:lastModifiedBy>
  <cp:revision>16</cp:revision>
  <dcterms:created xsi:type="dcterms:W3CDTF">2021-11-15T21:29:05Z</dcterms:created>
  <dcterms:modified xsi:type="dcterms:W3CDTF">2021-11-17T01:32:49Z</dcterms:modified>
</cp:coreProperties>
</file>